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59"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08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B99CA33E-7DD2-456A-9FD1-96640506405F}" type="datetimeFigureOut">
              <a:rPr lang="en-US" smtClean="0"/>
              <a:t>5/8/2013</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D721F46-C315-4EE6-815D-411D529E17C0}" type="slidenum">
              <a:rPr lang="en-US" smtClean="0"/>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99CA33E-7DD2-456A-9FD1-96640506405F}" type="datetimeFigureOut">
              <a:rPr lang="en-US" smtClean="0"/>
              <a:t>5/8/2013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D721F46-C315-4EE6-815D-411D529E17C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99CA33E-7DD2-456A-9FD1-96640506405F}" type="datetimeFigureOut">
              <a:rPr lang="en-US" smtClean="0"/>
              <a:t>5/8/2013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D721F46-C315-4EE6-815D-411D529E17C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99CA33E-7DD2-456A-9FD1-96640506405F}" type="datetimeFigureOut">
              <a:rPr lang="en-US" smtClean="0"/>
              <a:t>5/8/2013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D721F46-C315-4EE6-815D-411D529E17C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B99CA33E-7DD2-456A-9FD1-96640506405F}" type="datetimeFigureOut">
              <a:rPr lang="en-US" smtClean="0"/>
              <a:t>5/8/2013</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D721F46-C315-4EE6-815D-411D529E17C0}" type="slidenum">
              <a:rPr lang="en-US" smtClean="0"/>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99CA33E-7DD2-456A-9FD1-96640506405F}" type="datetimeFigureOut">
              <a:rPr lang="en-US" smtClean="0"/>
              <a:t>5/8/2013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7D721F46-C315-4EE6-815D-411D529E17C0}" type="slidenum">
              <a:rPr lang="en-US" smtClean="0"/>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99CA33E-7DD2-456A-9FD1-96640506405F}" type="datetimeFigureOut">
              <a:rPr lang="en-US" smtClean="0"/>
              <a:t>5/8/2013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7D721F46-C315-4EE6-815D-411D529E17C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99CA33E-7DD2-456A-9FD1-96640506405F}" type="datetimeFigureOut">
              <a:rPr lang="en-US" smtClean="0"/>
              <a:t>5/8/2013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D721F46-C315-4EE6-815D-411D529E17C0}" type="slidenum">
              <a:rPr lang="en-US" smtClean="0"/>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99CA33E-7DD2-456A-9FD1-96640506405F}" type="datetimeFigureOut">
              <a:rPr lang="en-US" smtClean="0"/>
              <a:t>5/8/2013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D721F46-C315-4EE6-815D-411D529E17C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B99CA33E-7DD2-456A-9FD1-96640506405F}" type="datetimeFigureOut">
              <a:rPr lang="en-US" smtClean="0"/>
              <a:t>5/8/2013</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D721F46-C315-4EE6-815D-411D529E17C0}" type="slidenum">
              <a:rPr lang="en-US" smtClean="0"/>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B99CA33E-7DD2-456A-9FD1-96640506405F}" type="datetimeFigureOut">
              <a:rPr lang="en-US" smtClean="0"/>
              <a:t>5/8/2013</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D721F46-C315-4EE6-815D-411D529E17C0}" type="slidenum">
              <a:rPr lang="en-US" smtClean="0"/>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B99CA33E-7DD2-456A-9FD1-96640506405F}" type="datetimeFigureOut">
              <a:rPr lang="en-US" smtClean="0"/>
              <a:t>5/8/2013</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7D721F46-C315-4EE6-815D-411D529E17C0}" type="slidenum">
              <a:rPr lang="en-US" smtClean="0"/>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Assassination of JFK</a:t>
            </a:r>
            <a:endParaRPr lang="en-US" dirty="0"/>
          </a:p>
        </p:txBody>
      </p:sp>
      <p:sp>
        <p:nvSpPr>
          <p:cNvPr id="3" name="Subtitle 2"/>
          <p:cNvSpPr>
            <a:spLocks noGrp="1"/>
          </p:cNvSpPr>
          <p:nvPr>
            <p:ph type="subTitle" idx="1"/>
          </p:nvPr>
        </p:nvSpPr>
        <p:spPr/>
        <p:txBody>
          <a:bodyPr/>
          <a:lstStyle/>
          <a:p>
            <a:r>
              <a:rPr lang="en-US" dirty="0" smtClean="0"/>
              <a:t>Austin Mangelsdorf</a:t>
            </a:r>
            <a:endParaRPr lang="en-US" dirty="0"/>
          </a:p>
        </p:txBody>
      </p:sp>
    </p:spTree>
    <p:extLst>
      <p:ext uri="{BB962C8B-B14F-4D97-AF65-F5344CB8AC3E}">
        <p14:creationId xmlns:p14="http://schemas.microsoft.com/office/powerpoint/2010/main" val="29226184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Gun Control</a:t>
            </a:r>
            <a:endParaRPr lang="en-US" dirty="0"/>
          </a:p>
        </p:txBody>
      </p:sp>
      <p:sp>
        <p:nvSpPr>
          <p:cNvPr id="3" name="Content Placeholder 2"/>
          <p:cNvSpPr>
            <a:spLocks noGrp="1"/>
          </p:cNvSpPr>
          <p:nvPr>
            <p:ph idx="1"/>
          </p:nvPr>
        </p:nvSpPr>
        <p:spPr>
          <a:xfrm>
            <a:off x="33130" y="1417637"/>
            <a:ext cx="5105400" cy="3306763"/>
          </a:xfrm>
        </p:spPr>
        <p:txBody>
          <a:bodyPr>
            <a:normAutofit fontScale="92500" lnSpcReduction="20000"/>
          </a:bodyPr>
          <a:lstStyle/>
          <a:p>
            <a:r>
              <a:rPr lang="en-US" sz="2200" dirty="0" smtClean="0"/>
              <a:t>The Gun Control Act of 1968 is not suggested as it was mainly in response to the Kennedy and MLK assassinations which, in this reality, is missing the death of JFK which was very influential</a:t>
            </a:r>
          </a:p>
          <a:p>
            <a:r>
              <a:rPr lang="en-US" sz="2200" dirty="0" smtClean="0"/>
              <a:t>This leads to a far more lenient gun policy and creates a domino effect where today we are now debating the same gun control laws, just with different premises</a:t>
            </a:r>
          </a:p>
          <a:p>
            <a:r>
              <a:rPr lang="en-US" sz="2200" dirty="0" smtClean="0"/>
              <a:t>Gun violence proceeds to spike leading to multiple court cases involving instances of gun violence</a:t>
            </a:r>
            <a:endParaRPr lang="en-US" sz="2200" dirty="0"/>
          </a:p>
        </p:txBody>
      </p:sp>
      <p:pic>
        <p:nvPicPr>
          <p:cNvPr id="6150" name="Picture 6" descr="http://access.sd25.org/Art/SS/page3/page9/assets/timecov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1965" y="1600200"/>
            <a:ext cx="2336765" cy="3124200"/>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descr="http://media.irishcentral.com/images/20121216081509LIVE_p0409_09A10boxlet.standalone.prod_affiliate.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0913" y="2667000"/>
            <a:ext cx="1845681" cy="1510948"/>
          </a:xfrm>
          <a:prstGeom prst="rect">
            <a:avLst/>
          </a:prstGeom>
          <a:noFill/>
          <a:extLst>
            <a:ext uri="{909E8E84-426E-40DD-AFC4-6F175D3DCCD1}">
              <a14:hiddenFill xmlns:a14="http://schemas.microsoft.com/office/drawing/2010/main">
                <a:solidFill>
                  <a:srgbClr val="FFFFFF"/>
                </a:solidFill>
              </a14:hiddenFill>
            </a:ext>
          </a:extLst>
        </p:spPr>
      </p:pic>
      <p:pic>
        <p:nvPicPr>
          <p:cNvPr id="6155"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1187" y="4721087"/>
            <a:ext cx="6048375" cy="2019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774485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Modern Times</a:t>
            </a:r>
            <a:endParaRPr lang="en-US" dirty="0"/>
          </a:p>
        </p:txBody>
      </p:sp>
      <p:sp>
        <p:nvSpPr>
          <p:cNvPr id="3" name="Content Placeholder 2"/>
          <p:cNvSpPr>
            <a:spLocks noGrp="1"/>
          </p:cNvSpPr>
          <p:nvPr>
            <p:ph idx="1"/>
          </p:nvPr>
        </p:nvSpPr>
        <p:spPr/>
        <p:txBody>
          <a:bodyPr>
            <a:normAutofit/>
          </a:bodyPr>
          <a:lstStyle/>
          <a:p>
            <a:r>
              <a:rPr lang="en-US" sz="2200" dirty="0" smtClean="0"/>
              <a:t>There are a few differences that would have occurred had Kennedy not been assassinated:</a:t>
            </a:r>
            <a:endParaRPr lang="en-US" sz="1600" dirty="0" smtClean="0"/>
          </a:p>
          <a:p>
            <a:r>
              <a:rPr lang="en-US" sz="2200" dirty="0" smtClean="0"/>
              <a:t>The war in Vietnam would have been different or possibly non-existent leading to the preservation of a generation of young men, some of which would have died otherwise</a:t>
            </a:r>
          </a:p>
          <a:p>
            <a:r>
              <a:rPr lang="en-US" sz="2200" dirty="0" smtClean="0"/>
              <a:t>Election results would have been different, especially around his time, however as time passed is very difficult speculate on the results of those elections, even todays.</a:t>
            </a:r>
          </a:p>
          <a:p>
            <a:r>
              <a:rPr lang="en-US" sz="2200" dirty="0" smtClean="0"/>
              <a:t>There may have also been a setback in the Civil Rights act getting passed, possibly affecting today with regards to such relations, however nothing big</a:t>
            </a:r>
          </a:p>
        </p:txBody>
      </p:sp>
    </p:spTree>
    <p:extLst>
      <p:ext uri="{BB962C8B-B14F-4D97-AF65-F5344CB8AC3E}">
        <p14:creationId xmlns:p14="http://schemas.microsoft.com/office/powerpoint/2010/main" val="34798248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Information</a:t>
            </a:r>
            <a:endParaRPr lang="en-US" dirty="0"/>
          </a:p>
        </p:txBody>
      </p:sp>
      <p:sp>
        <p:nvSpPr>
          <p:cNvPr id="3" name="Content Placeholder 2"/>
          <p:cNvSpPr>
            <a:spLocks noGrp="1"/>
          </p:cNvSpPr>
          <p:nvPr>
            <p:ph idx="1"/>
          </p:nvPr>
        </p:nvSpPr>
        <p:spPr/>
        <p:txBody>
          <a:bodyPr>
            <a:normAutofit/>
          </a:bodyPr>
          <a:lstStyle/>
          <a:p>
            <a:r>
              <a:rPr lang="en-US" sz="2200" dirty="0" smtClean="0"/>
              <a:t>Kennedy was assassinated on November 22, 1963</a:t>
            </a:r>
          </a:p>
          <a:p>
            <a:r>
              <a:rPr lang="en-US" sz="2200" dirty="0" smtClean="0"/>
              <a:t>Lee Harvey Oswald was charges with the crime, but was shot and killed two days later by Jack Ruby, before a trial could be held</a:t>
            </a:r>
          </a:p>
          <a:p>
            <a:r>
              <a:rPr lang="en-US" sz="2200" dirty="0" smtClean="0"/>
              <a:t>There are many different theories as to whether or not Oswald acted alone </a:t>
            </a:r>
            <a:endParaRPr lang="en-US" sz="2200" dirty="0"/>
          </a:p>
        </p:txBody>
      </p:sp>
    </p:spTree>
    <p:extLst>
      <p:ext uri="{BB962C8B-B14F-4D97-AF65-F5344CB8AC3E}">
        <p14:creationId xmlns:p14="http://schemas.microsoft.com/office/powerpoint/2010/main" val="120949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Pre-Assassination</a:t>
            </a:r>
            <a:endParaRPr lang="en-US" dirty="0"/>
          </a:p>
        </p:txBody>
      </p:sp>
      <p:sp>
        <p:nvSpPr>
          <p:cNvPr id="3" name="Content Placeholder 2"/>
          <p:cNvSpPr>
            <a:spLocks noGrp="1"/>
          </p:cNvSpPr>
          <p:nvPr>
            <p:ph idx="1"/>
          </p:nvPr>
        </p:nvSpPr>
        <p:spPr/>
        <p:txBody>
          <a:bodyPr>
            <a:normAutofit lnSpcReduction="10000"/>
          </a:bodyPr>
          <a:lstStyle/>
          <a:p>
            <a:r>
              <a:rPr lang="en-US" dirty="0" smtClean="0"/>
              <a:t>JFK was sworn into office on January 20, 1961</a:t>
            </a:r>
          </a:p>
          <a:p>
            <a:r>
              <a:rPr lang="en-US" dirty="0" smtClean="0"/>
              <a:t>Inherited problems and/or legislation from former administrations involving bother both domestic and foreign events, including:</a:t>
            </a:r>
          </a:p>
          <a:p>
            <a:pPr lvl="1"/>
            <a:r>
              <a:rPr lang="en-US" dirty="0" smtClean="0"/>
              <a:t>The Cold War</a:t>
            </a:r>
          </a:p>
          <a:p>
            <a:pPr lvl="2"/>
            <a:r>
              <a:rPr lang="en-US" dirty="0" smtClean="0"/>
              <a:t>Problems with Cuba</a:t>
            </a:r>
          </a:p>
          <a:p>
            <a:pPr lvl="1"/>
            <a:r>
              <a:rPr lang="en-US" dirty="0" smtClean="0"/>
              <a:t>Racial tensions especially in education</a:t>
            </a:r>
          </a:p>
          <a:p>
            <a:pPr lvl="1"/>
            <a:r>
              <a:rPr lang="en-US" dirty="0" smtClean="0"/>
              <a:t>The Space Race</a:t>
            </a:r>
          </a:p>
          <a:p>
            <a:endParaRPr lang="en-US" dirty="0"/>
          </a:p>
        </p:txBody>
      </p:sp>
    </p:spTree>
    <p:extLst>
      <p:ext uri="{BB962C8B-B14F-4D97-AF65-F5344CB8AC3E}">
        <p14:creationId xmlns:p14="http://schemas.microsoft.com/office/powerpoint/2010/main" val="310823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Racial Tensions</a:t>
            </a:r>
            <a:endParaRPr lang="en-US" dirty="0"/>
          </a:p>
        </p:txBody>
      </p:sp>
      <p:sp>
        <p:nvSpPr>
          <p:cNvPr id="3" name="Content Placeholder 2"/>
          <p:cNvSpPr>
            <a:spLocks noGrp="1"/>
          </p:cNvSpPr>
          <p:nvPr>
            <p:ph idx="1"/>
          </p:nvPr>
        </p:nvSpPr>
        <p:spPr>
          <a:xfrm>
            <a:off x="76200" y="1646236"/>
            <a:ext cx="5181600" cy="5211763"/>
          </a:xfrm>
        </p:spPr>
        <p:txBody>
          <a:bodyPr>
            <a:normAutofit/>
          </a:bodyPr>
          <a:lstStyle/>
          <a:p>
            <a:r>
              <a:rPr lang="en-US" sz="2200" dirty="0"/>
              <a:t>What is Ben Willis-ism?</a:t>
            </a:r>
          </a:p>
          <a:p>
            <a:pPr lvl="1"/>
            <a:r>
              <a:rPr lang="en-US" sz="1600" dirty="0"/>
              <a:t>Benjamin C. Willis was the Superintendent of Schools in Chicago in the </a:t>
            </a:r>
            <a:r>
              <a:rPr lang="en-US" sz="1600" dirty="0" smtClean="0"/>
              <a:t>1960’s</a:t>
            </a:r>
          </a:p>
          <a:p>
            <a:pPr lvl="1"/>
            <a:r>
              <a:rPr lang="en-US" sz="1600" dirty="0" smtClean="0"/>
              <a:t>Accused of perpetuating segregation by refusing to move black children into white schools.</a:t>
            </a:r>
            <a:endParaRPr lang="en-US" sz="2200" dirty="0" smtClean="0"/>
          </a:p>
          <a:p>
            <a:r>
              <a:rPr lang="en-US" sz="2200" dirty="0" smtClean="0"/>
              <a:t>This is a poster used to advertise a march that was planned to protest this racial inequality in the school systems</a:t>
            </a:r>
          </a:p>
          <a:p>
            <a:r>
              <a:rPr lang="en-US" sz="2200" dirty="0" smtClean="0"/>
              <a:t>This was a problem that Kennedy kept at arms length during his presidency</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72100" y="1524000"/>
            <a:ext cx="3771900" cy="4905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002534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Space Race</a:t>
            </a:r>
            <a:endParaRPr lang="en-US" dirty="0"/>
          </a:p>
        </p:txBody>
      </p:sp>
      <p:sp>
        <p:nvSpPr>
          <p:cNvPr id="3" name="Content Placeholder 2"/>
          <p:cNvSpPr>
            <a:spLocks noGrp="1"/>
          </p:cNvSpPr>
          <p:nvPr>
            <p:ph idx="1"/>
          </p:nvPr>
        </p:nvSpPr>
        <p:spPr>
          <a:xfrm>
            <a:off x="0" y="1646236"/>
            <a:ext cx="4419600" cy="5211763"/>
          </a:xfrm>
        </p:spPr>
        <p:txBody>
          <a:bodyPr>
            <a:normAutofit/>
          </a:bodyPr>
          <a:lstStyle/>
          <a:p>
            <a:r>
              <a:rPr lang="en-US" sz="1800" dirty="0" smtClean="0"/>
              <a:t>The space race between the U.S. and the Soviets only added to the tensions between the two during the Cold War</a:t>
            </a:r>
          </a:p>
          <a:p>
            <a:endParaRPr lang="en-US" sz="1800" dirty="0" smtClean="0"/>
          </a:p>
          <a:p>
            <a:r>
              <a:rPr lang="en-US" sz="1800" dirty="0" smtClean="0"/>
              <a:t>In Kennedy’s State of the Union address in January of 1961, he suggested international cooperation in space. Khrushchev, head of the Soviet Union, declined</a:t>
            </a:r>
          </a:p>
          <a:p>
            <a:endParaRPr lang="en-US" sz="1800" dirty="0"/>
          </a:p>
          <a:p>
            <a:r>
              <a:rPr lang="en-US" sz="1800" dirty="0" smtClean="0"/>
              <a:t>April 12, 1961: Soviets launch 1</a:t>
            </a:r>
            <a:r>
              <a:rPr lang="en-US" sz="1800" baseline="30000" dirty="0" smtClean="0"/>
              <a:t>st</a:t>
            </a:r>
            <a:r>
              <a:rPr lang="en-US" sz="1800" dirty="0" smtClean="0"/>
              <a:t> man into space. U.S. begins surge to become first on moon</a:t>
            </a:r>
            <a:endParaRPr lang="en-US" sz="18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7356" y="1848678"/>
            <a:ext cx="3489920" cy="4676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742950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Cuba</a:t>
            </a:r>
            <a:endParaRPr lang="en-US" dirty="0"/>
          </a:p>
        </p:txBody>
      </p:sp>
      <p:sp>
        <p:nvSpPr>
          <p:cNvPr id="3" name="Content Placeholder 2"/>
          <p:cNvSpPr>
            <a:spLocks noGrp="1"/>
          </p:cNvSpPr>
          <p:nvPr>
            <p:ph idx="1"/>
          </p:nvPr>
        </p:nvSpPr>
        <p:spPr>
          <a:xfrm>
            <a:off x="0" y="1646236"/>
            <a:ext cx="4398065" cy="5211763"/>
          </a:xfrm>
        </p:spPr>
        <p:txBody>
          <a:bodyPr>
            <a:normAutofit/>
          </a:bodyPr>
          <a:lstStyle/>
          <a:p>
            <a:r>
              <a:rPr lang="en-US" sz="2200" dirty="0" smtClean="0"/>
              <a:t>April 17, 1961: The offensive known as the Bay of Pigs invasion occurred, ending in embarrassment for the U.S.</a:t>
            </a:r>
          </a:p>
          <a:p>
            <a:endParaRPr lang="en-US" sz="2200" dirty="0"/>
          </a:p>
          <a:p>
            <a:r>
              <a:rPr lang="en-US" sz="2200" dirty="0" smtClean="0"/>
              <a:t>October 14, 1962: CIA spy planes take pictures of missile sites being built in Cuba. </a:t>
            </a:r>
            <a:endParaRPr lang="en-US" sz="2200" dirty="0"/>
          </a:p>
          <a:p>
            <a:endParaRPr lang="en-US" sz="2200" dirty="0" smtClean="0"/>
          </a:p>
          <a:p>
            <a:r>
              <a:rPr lang="en-US" sz="2200" dirty="0" smtClean="0"/>
              <a:t>October 22, 1962: Kennedy announces that the U.S. will stop and inspect all Soviet ships entering Cuba</a:t>
            </a:r>
          </a:p>
          <a:p>
            <a:endParaRPr lang="en-US" sz="2200" dirty="0"/>
          </a:p>
          <a:p>
            <a:pPr marL="0" indent="0">
              <a:buNone/>
            </a:pPr>
            <a:endParaRPr lang="en-US" sz="22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8065" y="2133600"/>
            <a:ext cx="4762500" cy="3914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037767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0"/>
            <a:ext cx="9144000" cy="1143000"/>
          </a:xfrm>
        </p:spPr>
        <p:txBody>
          <a:bodyPr>
            <a:noAutofit/>
          </a:bodyPr>
          <a:lstStyle/>
          <a:p>
            <a:pPr algn="ctr"/>
            <a:r>
              <a:rPr lang="en-US" sz="6000" dirty="0" smtClean="0"/>
              <a:t>Kennedy is Assassinated</a:t>
            </a:r>
            <a:endParaRPr lang="en-US" sz="6000" dirty="0"/>
          </a:p>
        </p:txBody>
      </p:sp>
    </p:spTree>
    <p:extLst>
      <p:ext uri="{BB962C8B-B14F-4D97-AF65-F5344CB8AC3E}">
        <p14:creationId xmlns:p14="http://schemas.microsoft.com/office/powerpoint/2010/main" val="3166159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Vietnam</a:t>
            </a:r>
            <a:endParaRPr lang="en-US" dirty="0"/>
          </a:p>
        </p:txBody>
      </p:sp>
      <p:sp>
        <p:nvSpPr>
          <p:cNvPr id="3" name="Content Placeholder 2"/>
          <p:cNvSpPr>
            <a:spLocks noGrp="1"/>
          </p:cNvSpPr>
          <p:nvPr>
            <p:ph idx="1"/>
          </p:nvPr>
        </p:nvSpPr>
        <p:spPr>
          <a:xfrm>
            <a:off x="457200" y="2819399"/>
            <a:ext cx="4899577" cy="4038601"/>
          </a:xfrm>
        </p:spPr>
        <p:txBody>
          <a:bodyPr>
            <a:normAutofit fontScale="92500" lnSpcReduction="10000"/>
          </a:bodyPr>
          <a:lstStyle/>
          <a:p>
            <a:r>
              <a:rPr lang="en-US" sz="2200" dirty="0" smtClean="0"/>
              <a:t>Kennedy continues to provide aid to Vietnam until after reelection (he needed to keep the U.S. there partially in order to help hi get reelected)</a:t>
            </a:r>
          </a:p>
          <a:p>
            <a:r>
              <a:rPr lang="en-US" sz="2200" dirty="0" smtClean="0"/>
              <a:t>Even though he is very anti-communist he doesn’t actually want to get to involved with a war</a:t>
            </a:r>
          </a:p>
          <a:p>
            <a:r>
              <a:rPr lang="en-US" sz="2200" dirty="0" smtClean="0"/>
              <a:t>Because of this, the anti-war protest does not arise during that time</a:t>
            </a:r>
          </a:p>
          <a:p>
            <a:r>
              <a:rPr lang="en-US" sz="2200" dirty="0" smtClean="0"/>
              <a:t>Leads to more American lives being spared</a:t>
            </a:r>
          </a:p>
          <a:p>
            <a:r>
              <a:rPr lang="en-US" sz="2200" dirty="0" smtClean="0"/>
              <a:t>North Vietnam still overpowers the South Vietnamese</a:t>
            </a:r>
            <a:endParaRPr lang="en-US" sz="2200" dirty="0"/>
          </a:p>
        </p:txBody>
      </p:sp>
      <p:pic>
        <p:nvPicPr>
          <p:cNvPr id="41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52" y="1447800"/>
            <a:ext cx="5343525" cy="129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6565" y="2971800"/>
            <a:ext cx="3649237" cy="3886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655772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Civil Rights Act</a:t>
            </a:r>
            <a:endParaRPr lang="en-US" dirty="0"/>
          </a:p>
        </p:txBody>
      </p:sp>
      <p:sp>
        <p:nvSpPr>
          <p:cNvPr id="3" name="Content Placeholder 2"/>
          <p:cNvSpPr>
            <a:spLocks noGrp="1"/>
          </p:cNvSpPr>
          <p:nvPr>
            <p:ph idx="1"/>
          </p:nvPr>
        </p:nvSpPr>
        <p:spPr>
          <a:xfrm>
            <a:off x="381000" y="1447800"/>
            <a:ext cx="6781800" cy="2819400"/>
          </a:xfrm>
        </p:spPr>
        <p:txBody>
          <a:bodyPr>
            <a:normAutofit fontScale="92500" lnSpcReduction="10000"/>
          </a:bodyPr>
          <a:lstStyle/>
          <a:p>
            <a:r>
              <a:rPr lang="en-US" sz="2200" dirty="0" smtClean="0"/>
              <a:t>It has been theorized that Johnson passed the Civil Rights Act in honor of Kennedy. He was able to do so due to his influence as a Southern Democrat amongst this influential group in congress</a:t>
            </a:r>
          </a:p>
          <a:p>
            <a:r>
              <a:rPr lang="en-US" sz="2200" dirty="0" smtClean="0"/>
              <a:t>Had Kennedy tried to get this act passed he would have had a far more difficult time than Johnson and would ultimately fail</a:t>
            </a:r>
          </a:p>
          <a:p>
            <a:r>
              <a:rPr lang="en-US" sz="2200" dirty="0" smtClean="0"/>
              <a:t>This causes riots across the country with many causalities</a:t>
            </a:r>
            <a:endParaRPr lang="en-US" sz="22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7148" y="1600200"/>
            <a:ext cx="1800225" cy="3371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descr="http://www.blackpast.org/files/blackpast_images/detroit_race_riot_196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3976894"/>
            <a:ext cx="4358613" cy="246697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317615" y="6470374"/>
            <a:ext cx="6019533" cy="369332"/>
          </a:xfrm>
          <a:prstGeom prst="rect">
            <a:avLst/>
          </a:prstGeom>
          <a:noFill/>
        </p:spPr>
        <p:txBody>
          <a:bodyPr wrap="none" rtlCol="0">
            <a:spAutoFit/>
          </a:bodyPr>
          <a:lstStyle/>
          <a:p>
            <a:r>
              <a:rPr lang="en-US" dirty="0" smtClean="0"/>
              <a:t>Riots in response to the neglect of the Civil Rights issue</a:t>
            </a:r>
            <a:endParaRPr lang="en-US" dirty="0"/>
          </a:p>
        </p:txBody>
      </p:sp>
    </p:spTree>
    <p:extLst>
      <p:ext uri="{BB962C8B-B14F-4D97-AF65-F5344CB8AC3E}">
        <p14:creationId xmlns:p14="http://schemas.microsoft.com/office/powerpoint/2010/main" val="358810227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11579</TotalTime>
  <Words>648</Words>
  <Application>Microsoft Office PowerPoint</Application>
  <PresentationFormat>On-screen Show (4:3)</PresentationFormat>
  <Paragraphs>52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Foundry</vt:lpstr>
      <vt:lpstr>The Assassination of JFK</vt:lpstr>
      <vt:lpstr>Background Information</vt:lpstr>
      <vt:lpstr>Pre-Assassination</vt:lpstr>
      <vt:lpstr>Racial Tensions</vt:lpstr>
      <vt:lpstr>The Space Race</vt:lpstr>
      <vt:lpstr>Cuba</vt:lpstr>
      <vt:lpstr>Kennedy is Assassinated</vt:lpstr>
      <vt:lpstr>Vietnam</vt:lpstr>
      <vt:lpstr>Civil Rights Act</vt:lpstr>
      <vt:lpstr>Gun Control</vt:lpstr>
      <vt:lpstr>Modern Times</vt:lpstr>
    </vt:vector>
  </TitlesOfParts>
  <Company>Cary Academy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Assassination of JFK</dc:title>
  <dc:creator>Austin Mangelsdorf</dc:creator>
  <cp:lastModifiedBy>Austin Mangelsdorf</cp:lastModifiedBy>
  <cp:revision>16</cp:revision>
  <dcterms:created xsi:type="dcterms:W3CDTF">2013-05-08T12:12:11Z</dcterms:created>
  <dcterms:modified xsi:type="dcterms:W3CDTF">2013-05-16T13:11:37Z</dcterms:modified>
</cp:coreProperties>
</file>